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B20"/>
    <a:srgbClr val="DEBF08"/>
    <a:srgbClr val="2D7E9B"/>
    <a:srgbClr val="C1A607"/>
    <a:srgbClr val="225F74"/>
    <a:srgbClr val="D9D9D9"/>
    <a:srgbClr val="F9E35D"/>
    <a:srgbClr val="4B6C16"/>
    <a:srgbClr val="AE9606"/>
    <a:srgbClr val="C9A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78276" autoAdjust="0"/>
  </p:normalViewPr>
  <p:slideViewPr>
    <p:cSldViewPr snapToGrid="0">
      <p:cViewPr>
        <p:scale>
          <a:sx n="120" d="100"/>
          <a:sy n="120" d="100"/>
        </p:scale>
        <p:origin x="-1320" y="-80"/>
      </p:cViewPr>
      <p:guideLst>
        <p:guide orient="horz" pos="2160"/>
        <p:guide orient="horz" pos="432"/>
        <p:guide orient="horz" pos="1308"/>
        <p:guide orient="horz" pos="3594"/>
        <p:guide orient="horz" pos="3150"/>
        <p:guide orient="horz" pos="3888"/>
        <p:guide orient="horz" pos="3473"/>
        <p:guide orient="horz" pos="856"/>
        <p:guide pos="3368"/>
        <p:guide pos="4770"/>
        <p:guide pos="4512"/>
        <p:guide pos="386"/>
        <p:guide pos="3892"/>
        <p:guide pos="82"/>
        <p:guide pos="722"/>
        <p:guide pos="12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-1812" y="-102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52A5E-60F8-422F-8F3A-58CC654305E5}" type="datetimeFigureOut">
              <a:rPr lang="en-US" smtClean="0"/>
              <a:pPr/>
              <a:t>11/09/14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9DBD3-7EF3-4406-BA36-1629CAD823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94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96260C-9094-47BB-B392-6500189DA135}" type="datetimeFigureOut">
              <a:rPr lang="en-US" smtClean="0"/>
              <a:pPr/>
              <a:t>11/09/14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9922F5-C0F3-4004-A3F8-B5C12F85E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sideshowcoder</a:t>
            </a:r>
            <a:r>
              <a:rPr lang="en-US" dirty="0" smtClean="0"/>
              <a:t>/</a:t>
            </a:r>
            <a:r>
              <a:rPr lang="en-US" dirty="0" err="1" smtClean="0"/>
              <a:t>Dev</a:t>
            </a:r>
            <a:r>
              <a:rPr lang="en-US" dirty="0" smtClean="0"/>
              <a:t>-Day-</a:t>
            </a:r>
            <a:r>
              <a:rPr lang="en-US" smtClean="0"/>
              <a:t>UpDownApp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Couchbase client 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Basically, give people an overview of how the SDK’s get notified when there is a topology change via async REST.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On the SDK side, we make sure the SDK’s as much as possible, get to the know the new cluster config – over streaming API.</a:t>
            </a: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010CEAD2-3D3C-2C49-8FA0-F87DAD3AD89E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with maven</a:t>
            </a:r>
            <a:r>
              <a:rPr lang="en-US" baseline="0" dirty="0" smtClean="0"/>
              <a:t>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9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Saving should create a new presentation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5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If we have two different app servers trying to update the doc, the first one that gets there using the CAS value, will win. The second will fail.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Every time any data is changed in a document, the CAS value changes.  If we use the same CAS twice, it’s not going to work twice.</a:t>
            </a:r>
          </a:p>
          <a:p>
            <a:endParaRPr lang="en-GB">
              <a:latin typeface="Calibri" charset="0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C65CAB5-67FF-8046-98BA-54C22E5D18F7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6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9591" y="1634883"/>
            <a:ext cx="5450045" cy="3114851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1822575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710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3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3754438" y="1931947"/>
            <a:ext cx="2192337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2167" y="1596433"/>
            <a:ext cx="3154989" cy="245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754968" y="1601684"/>
            <a:ext cx="2191788" cy="268984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754967" y="3671289"/>
            <a:ext cx="4967613" cy="268984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158253" y="1601684"/>
            <a:ext cx="2564328" cy="268984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653366" y="1610602"/>
            <a:ext cx="0" cy="39519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065120" y="1610602"/>
            <a:ext cx="0" cy="1872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01638" y="1841500"/>
            <a:ext cx="3155950" cy="3779838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08882" y="1604976"/>
            <a:ext cx="3048705" cy="244475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4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6158253" y="1931947"/>
            <a:ext cx="2564328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5" name="Text Placeholder 42"/>
          <p:cNvSpPr>
            <a:spLocks noGrp="1"/>
          </p:cNvSpPr>
          <p:nvPr>
            <p:ph type="body" sz="quarter" idx="19"/>
          </p:nvPr>
        </p:nvSpPr>
        <p:spPr>
          <a:xfrm>
            <a:off x="3754437" y="4029502"/>
            <a:ext cx="4968143" cy="159207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3823583" y="1604976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6259852" y="1604976"/>
            <a:ext cx="2462727" cy="265692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3823583" y="3683989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3" name="Picture 2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wo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828803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Your Two line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1088071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7759467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ne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752600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rgbClr val="186A93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6" name="Picture 1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 userDrawn="1"/>
        </p:nvSpPr>
        <p:spPr>
          <a:xfrm>
            <a:off x="1088071" y="1896531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7759467" y="1896530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log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045350" y="2827360"/>
            <a:ext cx="20276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3"/>
          </p:cNvCxnSpPr>
          <p:nvPr userDrawn="1"/>
        </p:nvCxnSpPr>
        <p:spPr>
          <a:xfrm>
            <a:off x="5042192" y="2827360"/>
            <a:ext cx="21085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64" y="2453238"/>
            <a:ext cx="969228" cy="748244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1766012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19667" y="2921005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197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0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575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2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 flip="none" rotWithShape="1">
            <a:gsLst>
              <a:gs pos="0">
                <a:srgbClr val="DFDFE2">
                  <a:lumMod val="89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1"/>
            <a:ext cx="8229600" cy="10366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58532" y="6432606"/>
            <a:ext cx="826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A09B28-D73D-468B-BF3C-EEC33CF08A5C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25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49" r:id="rId2"/>
    <p:sldLayoutId id="2147483678" r:id="rId3"/>
    <p:sldLayoutId id="2147483680" r:id="rId4"/>
    <p:sldLayoutId id="2147483650" r:id="rId5"/>
    <p:sldLayoutId id="2147483681" r:id="rId6"/>
    <p:sldLayoutId id="2147483654" r:id="rId7"/>
    <p:sldLayoutId id="2147483673" r:id="rId8"/>
    <p:sldLayoutId id="2147483656" r:id="rId9"/>
    <p:sldLayoutId id="2147483674" r:id="rId10"/>
    <p:sldLayoutId id="2147483655" r:id="rId11"/>
    <p:sldLayoutId id="2147483675" r:id="rId12"/>
    <p:sldLayoutId id="2147483676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7472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SzPct val="100000"/>
        <a:buFont typeface="Lucida Grande"/>
        <a:buChar char="•"/>
        <a:defRPr lang="en-US" sz="2400" b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100000"/>
        <a:buFont typeface="Lucida Grande"/>
        <a:buChar char="­"/>
        <a:defRPr lang="en-US" sz="20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­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625475" indent="-457200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chbase/couchbase-java-client" TargetMode="External"/><Relationship Id="rId4" Type="http://schemas.openxmlformats.org/officeDocument/2006/relationships/hyperlink" Target="https://github.com/couchbase/couchbase-jvm-core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ouchbase.com/communities/jav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Test First</a:t>
            </a:r>
            <a:br>
              <a:rPr lang="en-US" dirty="0" smtClean="0"/>
            </a:br>
            <a:r>
              <a:rPr lang="en-US" dirty="0" smtClean="0"/>
              <a:t>Look at the code for guidance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 descr="do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795" b="-5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655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Connection</a:t>
            </a:r>
            <a:endParaRPr lang="en-US" dirty="0"/>
          </a:p>
        </p:txBody>
      </p:sp>
      <p:pic>
        <p:nvPicPr>
          <p:cNvPr id="5" name="Content Placeholder 4" descr="test-connec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830" b="-29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4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Connection</a:t>
            </a:r>
            <a:endParaRPr lang="en-US" dirty="0"/>
          </a:p>
        </p:txBody>
      </p:sp>
      <p:pic>
        <p:nvPicPr>
          <p:cNvPr id="6" name="Content Placeholder 5" descr="connec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5549" b="-565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6241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8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/ Down Vote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vote can create presentations</a:t>
            </a:r>
          </a:p>
          <a:p>
            <a:r>
              <a:rPr lang="en-US" dirty="0" smtClean="0"/>
              <a:t>Users can vote presentations up or down</a:t>
            </a:r>
          </a:p>
        </p:txBody>
      </p:sp>
    </p:spTree>
    <p:extLst>
      <p:ext uri="{BB962C8B-B14F-4D97-AF65-F5344CB8AC3E}">
        <p14:creationId xmlns:p14="http://schemas.microsoft.com/office/powerpoint/2010/main" val="113578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result</a:t>
            </a:r>
            <a:endParaRPr lang="en-US" dirty="0"/>
          </a:p>
        </p:txBody>
      </p:sp>
      <p:pic>
        <p:nvPicPr>
          <p:cNvPr id="4" name="Content Placeholder 3" descr="Screen Shot 2014-09-11 at 10.54.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97" r="-180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1236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Plain old Java object (POJO)</a:t>
            </a:r>
          </a:p>
          <a:p>
            <a:r>
              <a:rPr lang="en-US" dirty="0" smtClean="0"/>
              <a:t>Follows an Active Record Pattern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err="1" smtClean="0"/>
              <a:t>UpVotes</a:t>
            </a:r>
            <a:endParaRPr lang="en-US" dirty="0" smtClean="0"/>
          </a:p>
          <a:p>
            <a:pPr lvl="1"/>
            <a:r>
              <a:rPr lang="en-US" dirty="0" err="1" smtClean="0"/>
              <a:t>DownVotes</a:t>
            </a:r>
            <a:endParaRPr lang="en-US" dirty="0" smtClean="0"/>
          </a:p>
          <a:p>
            <a:pPr lvl="1"/>
            <a:r>
              <a:rPr lang="en-US" dirty="0" err="1" smtClean="0"/>
              <a:t>CreatedAt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5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Presentation</a:t>
            </a:r>
            <a:endParaRPr lang="en-US" dirty="0"/>
          </a:p>
        </p:txBody>
      </p:sp>
      <p:pic>
        <p:nvPicPr>
          <p:cNvPr id="4" name="Content Placeholder 3" descr="initialising-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81" b="-35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259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 the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key</a:t>
            </a:r>
          </a:p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Insert as a new document</a:t>
            </a:r>
          </a:p>
          <a:p>
            <a:r>
              <a:rPr lang="en-US" dirty="0" smtClean="0"/>
              <a:t>Replace if it was inserted before</a:t>
            </a:r>
          </a:p>
        </p:txBody>
      </p:sp>
    </p:spTree>
    <p:extLst>
      <p:ext uri="{BB962C8B-B14F-4D97-AF65-F5344CB8AC3E}">
        <p14:creationId xmlns:p14="http://schemas.microsoft.com/office/powerpoint/2010/main" val="331991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sure we have a clean DB to start</a:t>
            </a:r>
            <a:endParaRPr lang="en-US" dirty="0"/>
          </a:p>
        </p:txBody>
      </p:sp>
      <p:pic>
        <p:nvPicPr>
          <p:cNvPr id="4" name="Content Placeholder 3" descr="flush-d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42" b="-797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260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first</a:t>
            </a:r>
            <a:r>
              <a:rPr lang="en-US" dirty="0"/>
              <a:t> </a:t>
            </a:r>
            <a:r>
              <a:rPr lang="en-US" dirty="0" smtClean="0"/>
              <a:t>application with</a:t>
            </a:r>
            <a:br>
              <a:rPr lang="en-US" dirty="0" smtClean="0"/>
            </a:br>
            <a:r>
              <a:rPr lang="en-US" dirty="0" smtClean="0"/>
              <a:t>Couchbase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Developer Advocates @ Couchbase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pic>
        <p:nvPicPr>
          <p:cNvPr id="5" name="Content Placeholder 4" descr="save-presenta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548" b="-49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257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Serializing to </a:t>
            </a:r>
            <a:r>
              <a:rPr lang="en-US" dirty="0" err="1" smtClean="0"/>
              <a:t>JsonDocument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JsonDocument</a:t>
            </a:r>
            <a:r>
              <a:rPr lang="en-US" dirty="0" smtClean="0"/>
              <a:t> is the unit the SDK operates on</a:t>
            </a:r>
          </a:p>
          <a:p>
            <a:r>
              <a:rPr lang="en-US" dirty="0" smtClean="0"/>
              <a:t>It provides an abstraction over JSON</a:t>
            </a:r>
          </a:p>
          <a:p>
            <a:r>
              <a:rPr lang="en-US" dirty="0" smtClean="0"/>
              <a:t>All operations are expressed as operations on </a:t>
            </a:r>
            <a:r>
              <a:rPr lang="en-US" dirty="0" err="1" smtClean="0"/>
              <a:t>JsonDocument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5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toJsonDocument</a:t>
            </a:r>
            <a:endParaRPr lang="en-US" dirty="0"/>
          </a:p>
        </p:txBody>
      </p:sp>
      <p:pic>
        <p:nvPicPr>
          <p:cNvPr id="4" name="Content Placeholder 3" descr="serializ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04" b="-104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2354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De-serializing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information from </a:t>
            </a:r>
            <a:r>
              <a:rPr lang="en-US" dirty="0" err="1" smtClean="0"/>
              <a:t>JsonDocument</a:t>
            </a:r>
            <a:endParaRPr lang="en-US" dirty="0" smtClean="0"/>
          </a:p>
          <a:p>
            <a:r>
              <a:rPr lang="en-US" dirty="0" smtClean="0"/>
              <a:t>Create an instance of the POJO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7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fromJsonDocument</a:t>
            </a:r>
            <a:endParaRPr lang="en-US" dirty="0"/>
          </a:p>
        </p:txBody>
      </p:sp>
      <p:pic>
        <p:nvPicPr>
          <p:cNvPr id="4" name="Content Placeholder 3" descr="de-serializ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582" b="-29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2545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Store in the Database</a:t>
            </a:r>
          </a:p>
          <a:p>
            <a:r>
              <a:rPr lang="en-US" dirty="0" smtClean="0"/>
              <a:t>Generate a new POJO to return</a:t>
            </a:r>
          </a:p>
          <a:p>
            <a:r>
              <a:rPr lang="en-US" dirty="0" smtClean="0"/>
              <a:t>Everything is asynchronous!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7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</a:t>
            </a:r>
            <a:endParaRPr lang="en-US" dirty="0"/>
          </a:p>
        </p:txBody>
      </p:sp>
      <p:pic>
        <p:nvPicPr>
          <p:cNvPr id="4" name="Content Placeholder 3" descr="sav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932" b="-442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649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is easy!</a:t>
            </a:r>
            <a:endParaRPr lang="en-US" dirty="0"/>
          </a:p>
        </p:txBody>
      </p:sp>
      <p:pic>
        <p:nvPicPr>
          <p:cNvPr id="7" name="Content Placeholder 6" descr="updat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1673" b="-4216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911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concurrency</a:t>
            </a:r>
            <a:endParaRPr lang="en-US" dirty="0">
              <a:latin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Optimistic locking</a:t>
            </a:r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688581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6" name="AutoShape 3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Rectangle 4"/>
            <p:cNvSpPr>
              <a:spLocks/>
            </p:cNvSpPr>
            <p:nvPr/>
          </p:nvSpPr>
          <p:spPr bwMode="auto">
            <a:xfrm>
              <a:off x="32" y="67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1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521399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9" name="AutoShape 6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tangle 7"/>
            <p:cNvSpPr>
              <a:spLocks/>
            </p:cNvSpPr>
            <p:nvPr/>
          </p:nvSpPr>
          <p:spPr bwMode="auto">
            <a:xfrm>
              <a:off x="32" y="59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2</a:t>
              </a: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226594" y="4256793"/>
            <a:ext cx="2437805" cy="455414"/>
            <a:chOff x="0" y="0"/>
            <a:chExt cx="2184" cy="408"/>
          </a:xfrm>
          <a:solidFill>
            <a:srgbClr val="FFFFFF"/>
          </a:solidFill>
        </p:grpSpPr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0" y="0"/>
              <a:ext cx="2184" cy="408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24" y="19"/>
              <a:ext cx="2136" cy="3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Couchbase Server</a:t>
              </a:r>
            </a:p>
          </p:txBody>
        </p:sp>
      </p:grpSp>
      <p:sp>
        <p:nvSpPr>
          <p:cNvPr id="81926" name="Line 12"/>
          <p:cNvSpPr>
            <a:spLocks noChangeShapeType="1"/>
          </p:cNvSpPr>
          <p:nvPr/>
        </p:nvSpPr>
        <p:spPr bwMode="auto">
          <a:xfrm>
            <a:off x="3154363" y="2882371"/>
            <a:ext cx="992187" cy="1374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7" name="Line 13"/>
          <p:cNvSpPr>
            <a:spLocks noChangeShapeType="1"/>
          </p:cNvSpPr>
          <p:nvPr/>
        </p:nvSpPr>
        <p:spPr bwMode="auto">
          <a:xfrm flipH="1">
            <a:off x="4640263" y="2874433"/>
            <a:ext cx="712787" cy="1395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8" name="Rectangle 14"/>
          <p:cNvSpPr>
            <a:spLocks/>
          </p:cNvSpPr>
          <p:nvPr/>
        </p:nvSpPr>
        <p:spPr bwMode="auto">
          <a:xfrm>
            <a:off x="5076825" y="3345921"/>
            <a:ext cx="13747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CAS mismatch!</a:t>
            </a:r>
          </a:p>
        </p:txBody>
      </p:sp>
      <p:sp>
        <p:nvSpPr>
          <p:cNvPr id="81929" name="Rectangle 15"/>
          <p:cNvSpPr>
            <a:spLocks/>
          </p:cNvSpPr>
          <p:nvPr/>
        </p:nvSpPr>
        <p:spPr bwMode="auto">
          <a:xfrm>
            <a:off x="2828925" y="3352271"/>
            <a:ext cx="7318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333449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Setting up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1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compare and swap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the CAS Value on load</a:t>
            </a:r>
          </a:p>
          <a:p>
            <a:r>
              <a:rPr lang="en-US" dirty="0" smtClean="0"/>
              <a:t>Use replace to update documents</a:t>
            </a:r>
          </a:p>
          <a:p>
            <a:r>
              <a:rPr lang="en-US" dirty="0" smtClean="0"/>
              <a:t>Include CAS in every operation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75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Test</a:t>
            </a:r>
            <a:endParaRPr lang="en-US" dirty="0"/>
          </a:p>
        </p:txBody>
      </p:sp>
      <p:pic>
        <p:nvPicPr>
          <p:cNvPr id="4" name="Content Placeholder 3" descr="test-updat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12" b="-327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072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Implantation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the loaded document around to retain the CAS value</a:t>
            </a:r>
            <a:endParaRPr lang="en-US" dirty="0"/>
          </a:p>
        </p:txBody>
      </p:sp>
      <p:pic>
        <p:nvPicPr>
          <p:cNvPr id="4" name="Picture 3" descr="keeping-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3" y="3312584"/>
            <a:ext cx="8318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8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Content Placeholder 3" descr="update-replace-sav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06" b="-172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14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Listing all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8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Couchbase Views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to query on 2</a:t>
            </a:r>
            <a:r>
              <a:rPr lang="en-US" baseline="30000" dirty="0" smtClean="0"/>
              <a:t>nd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Index any properties you like</a:t>
            </a:r>
          </a:p>
          <a:p>
            <a:r>
              <a:rPr lang="en-US" dirty="0" smtClean="0"/>
              <a:t>Do range queries (This is what we need!)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pic>
        <p:nvPicPr>
          <p:cNvPr id="4" name="Content Placeholder 3" descr="presentations-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28" r="-15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7136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View</a:t>
            </a:r>
            <a:endParaRPr lang="en-US" dirty="0"/>
          </a:p>
        </p:txBody>
      </p:sp>
      <p:pic>
        <p:nvPicPr>
          <p:cNvPr id="4" name="views-exampl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5332" b="1533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1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code</a:t>
            </a:r>
            <a:endParaRPr lang="en-US" dirty="0"/>
          </a:p>
        </p:txBody>
      </p:sp>
      <p:pic>
        <p:nvPicPr>
          <p:cNvPr id="4" name="Content Placeholder 3" descr="view-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79" b="-7279"/>
          <a:stretch>
            <a:fillRect/>
          </a:stretch>
        </p:blipFill>
        <p:spPr>
          <a:xfrm>
            <a:off x="612775" y="1905000"/>
            <a:ext cx="8074025" cy="4373563"/>
          </a:xfrm>
        </p:spPr>
      </p:pic>
    </p:spTree>
    <p:extLst>
      <p:ext uri="{BB962C8B-B14F-4D97-AF65-F5344CB8AC3E}">
        <p14:creationId xmlns:p14="http://schemas.microsoft.com/office/powerpoint/2010/main" val="330398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listing all</a:t>
            </a:r>
            <a:endParaRPr lang="en-US" dirty="0"/>
          </a:p>
        </p:txBody>
      </p:sp>
      <p:pic>
        <p:nvPicPr>
          <p:cNvPr id="4" name="Content Placeholder 3" descr="test-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807" b="-1048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808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Project Layout</a:t>
            </a:r>
            <a:endParaRPr lang="en-US" dirty="0"/>
          </a:p>
        </p:txBody>
      </p:sp>
      <p:pic>
        <p:nvPicPr>
          <p:cNvPr id="5" name="Content Placeholder 4" descr="project_layou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62" r="-30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7976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Content Placeholder 3" descr="find-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601" b="-1206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651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7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Asynchronous is awesome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Connection and writing to Couchbase is easy.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34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http://www.couchbase.com/communities/</a:t>
            </a:r>
            <a:r>
              <a:rPr lang="en-US" dirty="0" smtClean="0">
                <a:hlinkClick r:id="rId2"/>
              </a:rPr>
              <a:t>java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https://github.com/couchbase/couchbase-java-</a:t>
            </a:r>
            <a:r>
              <a:rPr lang="en-US" dirty="0" smtClean="0">
                <a:hlinkClick r:id="rId3"/>
              </a:rPr>
              <a:t>client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https://github.com/couchbase/couchbase-jvm-</a:t>
            </a:r>
            <a:r>
              <a:rPr lang="en-US" dirty="0" smtClean="0">
                <a:hlinkClick r:id="rId4"/>
              </a:rPr>
              <a:t>core</a:t>
            </a:r>
            <a:endParaRPr lang="en-US" dirty="0" smtClean="0"/>
          </a:p>
          <a:p>
            <a:r>
              <a:rPr lang="en-US" dirty="0" smtClean="0"/>
              <a:t>Go out and build stuff!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9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4" name="Content Placeholder 3" descr="pom-part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137" b="-341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6" name="Content Placeholder 5" descr="pom-part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5" r="-145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534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Connecting to Couchbase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1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Couchbase Smart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0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3724275"/>
            <a:ext cx="119538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2473325"/>
            <a:ext cx="119538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1223963"/>
            <a:ext cx="1195387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8" name="AutoShape 22"/>
          <p:cNvSpPr>
            <a:spLocks/>
          </p:cNvSpPr>
          <p:nvPr/>
        </p:nvSpPr>
        <p:spPr bwMode="auto">
          <a:xfrm>
            <a:off x="758825" y="2857500"/>
            <a:ext cx="2668588" cy="660400"/>
          </a:xfrm>
          <a:prstGeom prst="roundRect">
            <a:avLst>
              <a:gd name="adj" fmla="val 20269"/>
            </a:avLst>
          </a:prstGeom>
          <a:gradFill rotWithShape="0">
            <a:gsLst>
              <a:gs pos="0">
                <a:srgbClr val="66CCFF"/>
              </a:gs>
              <a:gs pos="100000">
                <a:srgbClr val="4F81BD"/>
              </a:gs>
            </a:gsLst>
            <a:lin ang="5400000" scaled="1"/>
          </a:gra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 </a:t>
            </a:r>
            <a:r>
              <a:rPr lang="en-US" sz="25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Couchbase</a:t>
            </a: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Client</a:t>
            </a:r>
          </a:p>
        </p:txBody>
      </p:sp>
      <p:sp>
        <p:nvSpPr>
          <p:cNvPr id="32773" name="Rectangle 23"/>
          <p:cNvSpPr>
            <a:spLocks/>
          </p:cNvSpPr>
          <p:nvPr/>
        </p:nvSpPr>
        <p:spPr bwMode="auto">
          <a:xfrm>
            <a:off x="1490663" y="3517900"/>
            <a:ext cx="1144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>
                <a:latin typeface="Calibri Bold" charset="0"/>
                <a:ea typeface="ＭＳ Ｐゴシック" charset="0"/>
                <a:cs typeface="ＭＳ Ｐゴシック" charset="0"/>
                <a:sym typeface="Calibri Bold" charset="0"/>
              </a:rPr>
              <a:t>App Server</a:t>
            </a:r>
          </a:p>
        </p:txBody>
      </p:sp>
      <p:grpSp>
        <p:nvGrpSpPr>
          <p:cNvPr id="14362" name="Group 26"/>
          <p:cNvGrpSpPr>
            <a:grpSpLocks/>
          </p:cNvGrpSpPr>
          <p:nvPr/>
        </p:nvGrpSpPr>
        <p:grpSpPr bwMode="auto">
          <a:xfrm>
            <a:off x="3452813" y="1900238"/>
            <a:ext cx="3613150" cy="1147762"/>
            <a:chOff x="0" y="0"/>
            <a:chExt cx="3236" cy="1027"/>
          </a:xfrm>
        </p:grpSpPr>
        <p:sp>
          <p:nvSpPr>
            <p:cNvPr id="32786" name="Line 24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7" name="Rectangle 25"/>
            <p:cNvSpPr>
              <a:spLocks/>
            </p:cNvSpPr>
            <p:nvPr/>
          </p:nvSpPr>
          <p:spPr bwMode="auto">
            <a:xfrm rot="-1050000">
              <a:off x="681" y="296"/>
              <a:ext cx="136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make connection</a:t>
              </a:r>
            </a:p>
          </p:txBody>
        </p:sp>
      </p:grpSp>
      <p:grpSp>
        <p:nvGrpSpPr>
          <p:cNvPr id="14365" name="Group 29"/>
          <p:cNvGrpSpPr>
            <a:grpSpLocks/>
          </p:cNvGrpSpPr>
          <p:nvPr/>
        </p:nvGrpSpPr>
        <p:grpSpPr bwMode="auto">
          <a:xfrm>
            <a:off x="3455988" y="2054225"/>
            <a:ext cx="3611562" cy="1146175"/>
            <a:chOff x="0" y="0"/>
            <a:chExt cx="3236" cy="1027"/>
          </a:xfrm>
        </p:grpSpPr>
        <p:sp>
          <p:nvSpPr>
            <p:cNvPr id="32784" name="Line 27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5" name="Rectangle 28"/>
            <p:cNvSpPr>
              <a:spLocks/>
            </p:cNvSpPr>
            <p:nvPr/>
          </p:nvSpPr>
          <p:spPr bwMode="auto">
            <a:xfrm rot="-1050000">
              <a:off x="851" y="566"/>
              <a:ext cx="1322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receive topology</a:t>
              </a:r>
            </a:p>
          </p:txBody>
        </p:sp>
      </p:grpSp>
      <p:sp>
        <p:nvSpPr>
          <p:cNvPr id="14367" name="Line 31"/>
          <p:cNvSpPr>
            <a:spLocks noChangeShapeType="1"/>
          </p:cNvSpPr>
          <p:nvPr/>
        </p:nvSpPr>
        <p:spPr bwMode="auto">
          <a:xfrm flipH="1">
            <a:off x="3455988" y="3067050"/>
            <a:ext cx="3640137" cy="14605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3465513" y="3170238"/>
            <a:ext cx="3613150" cy="122237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rot="10800000">
            <a:off x="3455988" y="3214688"/>
            <a:ext cx="3611562" cy="1146175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rot="10800000">
            <a:off x="3482975" y="3330575"/>
            <a:ext cx="3548063" cy="115570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0" name="Rectangle 2"/>
          <p:cNvSpPr txBox="1">
            <a:spLocks noChangeArrowheads="1"/>
          </p:cNvSpPr>
          <p:nvPr/>
        </p:nvSpPr>
        <p:spPr bwMode="auto">
          <a:xfrm>
            <a:off x="431800" y="169863"/>
            <a:ext cx="82296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3600" b="1">
                <a:solidFill>
                  <a:schemeClr val="tx1"/>
                </a:solidFill>
                <a:latin typeface="Calibri" charset="0"/>
              </a:rPr>
              <a:t>Client Setup: Getting Cluster Configuration</a:t>
            </a:r>
          </a:p>
        </p:txBody>
      </p:sp>
      <p:pic>
        <p:nvPicPr>
          <p:cNvPr id="32781" name="Picture 40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1741488"/>
            <a:ext cx="3762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2" name="Picture 42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30035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3" name="Picture 43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42481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44758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7" grpId="0" animBg="1"/>
      <p:bldP spid="14367" grpId="1" animBg="1"/>
      <p:bldP spid="14368" grpId="0" animBg="1"/>
      <p:bldP spid="14368" grpId="1" animBg="1"/>
      <p:bldP spid="14372" grpId="0" animBg="1"/>
      <p:bldP spid="14372" grpId="1" animBg="1"/>
      <p:bldP spid="14373" grpId="0" animBg="1"/>
      <p:bldP spid="14373" grpId="1" animBg="1"/>
    </p:bldLst>
  </p:timing>
</p:sld>
</file>

<file path=ppt/theme/theme1.xml><?xml version="1.0" encoding="utf-8"?>
<a:theme xmlns:a="http://schemas.openxmlformats.org/drawingml/2006/main" name="Couchbase Theme 2013">
  <a:themeElements>
    <a:clrScheme name="Custom 2">
      <a:dk1>
        <a:srgbClr val="3F3F3F"/>
      </a:dk1>
      <a:lt1>
        <a:sysClr val="window" lastClr="FFFFFF"/>
      </a:lt1>
      <a:dk2>
        <a:srgbClr val="404040"/>
      </a:dk2>
      <a:lt2>
        <a:srgbClr val="F2F2F2"/>
      </a:lt2>
      <a:accent1>
        <a:srgbClr val="186A93"/>
      </a:accent1>
      <a:accent2>
        <a:srgbClr val="28B2CB"/>
      </a:accent2>
      <a:accent3>
        <a:srgbClr val="186827"/>
      </a:accent3>
      <a:accent4>
        <a:srgbClr val="71B400"/>
      </a:accent4>
      <a:accent5>
        <a:srgbClr val="DEBF08"/>
      </a:accent5>
      <a:accent6>
        <a:srgbClr val="B59C07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7E9B"/>
        </a:solidFill>
        <a:ln w="285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defRPr sz="1400" b="1" dirty="0">
            <a:solidFill>
              <a:schemeClr val="bg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Couchbase Theme 2013.potx</Template>
  <TotalTime>274</TotalTime>
  <Words>482</Words>
  <Application>Microsoft Macintosh PowerPoint</Application>
  <PresentationFormat>On-screen Show (4:3)</PresentationFormat>
  <Paragraphs>106</Paragraphs>
  <Slides>43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Couchbase Theme 2013</vt:lpstr>
      <vt:lpstr>PowerPoint Presentation</vt:lpstr>
      <vt:lpstr>Your first application with Couchbase</vt:lpstr>
      <vt:lpstr>Setting up the Project</vt:lpstr>
      <vt:lpstr>Maven Project Layout</vt:lpstr>
      <vt:lpstr>The Maven File pom.xml</vt:lpstr>
      <vt:lpstr>The Maven File pom.xml</vt:lpstr>
      <vt:lpstr>Connecting to Couchbase</vt:lpstr>
      <vt:lpstr>Couchbase Smart Client</vt:lpstr>
      <vt:lpstr>PowerPoint Presentation</vt:lpstr>
      <vt:lpstr>Developing Test First Look at the code for guidance </vt:lpstr>
      <vt:lpstr>Making a Connection</vt:lpstr>
      <vt:lpstr>Implementing a Connection</vt:lpstr>
      <vt:lpstr>The app</vt:lpstr>
      <vt:lpstr>Up / Down Vote</vt:lpstr>
      <vt:lpstr>The end result</vt:lpstr>
      <vt:lpstr>Presentation</vt:lpstr>
      <vt:lpstr>Creating a new Presentation</vt:lpstr>
      <vt:lpstr>Storing in the Database</vt:lpstr>
      <vt:lpstr>Making sure we have a clean DB to start</vt:lpstr>
      <vt:lpstr>Saving</vt:lpstr>
      <vt:lpstr>Serializing to JsonDocument</vt:lpstr>
      <vt:lpstr>toJsonDocument</vt:lpstr>
      <vt:lpstr>De-serializing</vt:lpstr>
      <vt:lpstr>fromJsonDocument</vt:lpstr>
      <vt:lpstr>Saving</vt:lpstr>
      <vt:lpstr>Save</vt:lpstr>
      <vt:lpstr>Updating</vt:lpstr>
      <vt:lpstr>Updating is easy!</vt:lpstr>
      <vt:lpstr>Managing concurrency</vt:lpstr>
      <vt:lpstr>Using compare and swap</vt:lpstr>
      <vt:lpstr>Updating Test</vt:lpstr>
      <vt:lpstr>Implantation</vt:lpstr>
      <vt:lpstr>Implementation</vt:lpstr>
      <vt:lpstr>Listing all Presentations</vt:lpstr>
      <vt:lpstr>Couchbase Views</vt:lpstr>
      <vt:lpstr>Views</vt:lpstr>
      <vt:lpstr>Creating a View</vt:lpstr>
      <vt:lpstr>View code</vt:lpstr>
      <vt:lpstr>Test listing all</vt:lpstr>
      <vt:lpstr>Implementation</vt:lpstr>
      <vt:lpstr>DONE!</vt:lpstr>
      <vt:lpstr>What we learned</vt:lpstr>
      <vt:lpstr>Where to go from here?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melinda</dc:creator>
  <cp:lastModifiedBy>Philipp Fehre</cp:lastModifiedBy>
  <cp:revision>23</cp:revision>
  <cp:lastPrinted>2012-08-22T21:24:05Z</cp:lastPrinted>
  <dcterms:created xsi:type="dcterms:W3CDTF">2013-06-14T19:36:18Z</dcterms:created>
  <dcterms:modified xsi:type="dcterms:W3CDTF">2014-09-11T14:09:41Z</dcterms:modified>
</cp:coreProperties>
</file>